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87" autoAdjust="0"/>
  </p:normalViewPr>
  <p:slideViewPr>
    <p:cSldViewPr>
      <p:cViewPr varScale="1">
        <p:scale>
          <a:sx n="88" d="100"/>
          <a:sy n="88" d="100"/>
        </p:scale>
        <p:origin x="-5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37358C70-EAAD-43AA-BE89-B09F4012E825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FCAF8D5-99C4-4CFC-8EFB-91D5E51E75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838200"/>
            <a:ext cx="41910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Galileo ELD Department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4265558" cy="1101248"/>
          </a:xfrm>
        </p:spPr>
        <p:txBody>
          <a:bodyPr/>
          <a:lstStyle/>
          <a:p>
            <a:r>
              <a:rPr lang="en-US" dirty="0" smtClean="0"/>
              <a:t>ELD Team-Building Activity</a:t>
            </a:r>
          </a:p>
          <a:p>
            <a:r>
              <a:rPr lang="en-US" dirty="0" smtClean="0"/>
              <a:t>(Getting to know Galileo)</a:t>
            </a:r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After school Tutoring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6" y="1609725"/>
            <a:ext cx="6488887" cy="4846638"/>
          </a:xfrm>
        </p:spPr>
      </p:pic>
    </p:spTree>
  </p:cSld>
  <p:clrMapOvr>
    <a:masterClrMapping/>
  </p:clrMapOvr>
  <p:transition>
    <p:pull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Tutoring—</a:t>
            </a:r>
            <a:r>
              <a:rPr lang="en-US" dirty="0" err="1" smtClean="0"/>
              <a:t>english</a:t>
            </a:r>
            <a:r>
              <a:rPr lang="en-US" dirty="0" smtClean="0"/>
              <a:t> learner</a:t>
            </a:r>
            <a:endParaRPr lang="en-US" dirty="0"/>
          </a:p>
        </p:txBody>
      </p:sp>
      <p:pic>
        <p:nvPicPr>
          <p:cNvPr id="4" name="Content Placeholder 3" descr="IMG_034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981200"/>
            <a:ext cx="6096000" cy="4572000"/>
          </a:xfrm>
        </p:spPr>
      </p:pic>
    </p:spTree>
  </p:cSld>
  <p:clrMapOvr>
    <a:masterClrMapping/>
  </p:clrMapOvr>
  <p:transition>
    <p:pull dir="l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Reading 3 classroom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6" y="1609725"/>
            <a:ext cx="6488887" cy="4846638"/>
          </a:xfr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Student presentation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6" y="1609725"/>
            <a:ext cx="6488887" cy="4846638"/>
          </a:xfr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Trilingual sign made by Newcomer Mentors</a:t>
            </a:r>
            <a:endParaRPr lang="en-US" dirty="0"/>
          </a:p>
        </p:txBody>
      </p:sp>
      <p:pic>
        <p:nvPicPr>
          <p:cNvPr id="4" name="Content Placeholder 3" descr="IMG_034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828800"/>
            <a:ext cx="6096000" cy="4572000"/>
          </a:xfrm>
        </p:spPr>
      </p:pic>
    </p:spTree>
  </p:cSld>
  <p:clrMapOvr>
    <a:masterClrMapping/>
  </p:clrMapOvr>
  <p:transition>
    <p:wedg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Trilingual sign made by Newcomer Mentors</a:t>
            </a:r>
            <a:endParaRPr lang="en-US" dirty="0"/>
          </a:p>
        </p:txBody>
      </p:sp>
      <p:pic>
        <p:nvPicPr>
          <p:cNvPr id="4" name="Content Placeholder 3" descr="IMG_035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981200"/>
            <a:ext cx="6096000" cy="4572000"/>
          </a:xfrm>
        </p:spPr>
      </p:pic>
    </p:spTree>
  </p:cSld>
  <p:clrMapOvr>
    <a:masterClrMapping/>
  </p:clrMapOvr>
  <p:transition>
    <p:pull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ELAC MEETING NIGHT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6" y="1609725"/>
            <a:ext cx="6488887" cy="484663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</a:t>
            </a:r>
            <a:r>
              <a:rPr lang="en-US" dirty="0" err="1" smtClean="0"/>
              <a:t>Elac</a:t>
            </a:r>
            <a:r>
              <a:rPr lang="en-US" dirty="0" smtClean="0"/>
              <a:t> meeting-parents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6" y="1609725"/>
            <a:ext cx="6488887" cy="4846638"/>
          </a:xfrm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 err="1" smtClean="0"/>
              <a:t>Eld</a:t>
            </a:r>
            <a:r>
              <a:rPr lang="en-US" dirty="0" smtClean="0"/>
              <a:t> </a:t>
            </a:r>
            <a:r>
              <a:rPr lang="en-US" dirty="0" smtClean="0"/>
              <a:t>team-building Games</a:t>
            </a:r>
            <a:endParaRPr lang="en-US" dirty="0"/>
          </a:p>
        </p:txBody>
      </p:sp>
      <p:pic>
        <p:nvPicPr>
          <p:cNvPr id="4" name="Content Placeholder 3" descr="ELD Team building Event Oct 28 2010 09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2057400"/>
            <a:ext cx="6096000" cy="4572000"/>
          </a:xfrm>
        </p:spPr>
      </p:pic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students were divided into teams for competitions</a:t>
            </a:r>
            <a:endParaRPr lang="en-US" dirty="0"/>
          </a:p>
        </p:txBody>
      </p:sp>
      <p:pic>
        <p:nvPicPr>
          <p:cNvPr id="4" name="Content Placeholder 3" descr="IMG_029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45608" y="1609725"/>
            <a:ext cx="6462184" cy="4846638"/>
          </a:xfrm>
        </p:spPr>
      </p:pic>
    </p:spTree>
  </p:cSld>
  <p:clrMapOvr>
    <a:masterClrMapping/>
  </p:clrMapOvr>
  <p:transition>
    <p:wipe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and getting to know each other and their teachers </a:t>
            </a:r>
            <a:endParaRPr lang="en-US" dirty="0"/>
          </a:p>
        </p:txBody>
      </p:sp>
      <p:pic>
        <p:nvPicPr>
          <p:cNvPr id="4" name="Content Placeholder 3" descr="IMG_029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45608" y="1609725"/>
            <a:ext cx="6462184" cy="4846638"/>
          </a:xfrm>
        </p:spPr>
      </p:pic>
    </p:spTree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Everyone had fun!!</a:t>
            </a:r>
            <a:endParaRPr lang="en-US" dirty="0"/>
          </a:p>
        </p:txBody>
      </p:sp>
      <p:pic>
        <p:nvPicPr>
          <p:cNvPr id="4" name="Content Placeholder 3" descr="IMG_029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45608" y="1609725"/>
            <a:ext cx="6462184" cy="4846638"/>
          </a:xfrm>
        </p:spPr>
      </p:pic>
    </p:spTree>
  </p:cSld>
  <p:clrMapOvr>
    <a:masterClrMapping/>
  </p:clrMapOvr>
  <p:transition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Tutoring-</a:t>
            </a:r>
            <a:r>
              <a:rPr lang="en-US" dirty="0" err="1" smtClean="0"/>
              <a:t>ms.Lau</a:t>
            </a:r>
            <a:r>
              <a:rPr lang="en-US" dirty="0" smtClean="0"/>
              <a:t> &amp; ms.lu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6" y="1609725"/>
            <a:ext cx="6488887" cy="4846638"/>
          </a:xfrm>
        </p:spPr>
      </p:pic>
    </p:spTree>
  </p:cSld>
  <p:clrMapOvr>
    <a:masterClrMapping/>
  </p:clrMapOvr>
  <p:transition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Tutoring – Ms. Carter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6" y="1609725"/>
            <a:ext cx="6488887" cy="4846638"/>
          </a:xfrm>
        </p:spPr>
      </p:pic>
    </p:spTree>
  </p:cSld>
  <p:clrMapOvr>
    <a:masterClrMapping/>
  </p:clrMapOvr>
  <p:transition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D-Presentation-Powerpoint-1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ELD-Presentation-Powerpoint-1</Template>
  <TotalTime>16</TotalTime>
  <Words>75</Words>
  <Application>Microsoft Office PowerPoint</Application>
  <PresentationFormat>On-screen Show (4:3)</PresentationFormat>
  <Paragraphs>17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ELD-Presentation-Powerpoint-1</vt:lpstr>
      <vt:lpstr>Galileo ELD Department</vt:lpstr>
      <vt:lpstr>            ELAC MEETING NIGHT</vt:lpstr>
      <vt:lpstr>      Elac meeting-parents </vt:lpstr>
      <vt:lpstr>   Eld team-building Games</vt:lpstr>
      <vt:lpstr>All students were divided into teams for competitions</vt:lpstr>
      <vt:lpstr>Learning and getting to know each other and their teachers </vt:lpstr>
      <vt:lpstr>Everyone had fun!!</vt:lpstr>
      <vt:lpstr>Tutoring-ms.Lau &amp; ms.lu</vt:lpstr>
      <vt:lpstr>      Tutoring – Ms. Carter</vt:lpstr>
      <vt:lpstr>     After school Tutoring</vt:lpstr>
      <vt:lpstr>Tutoring—english learner</vt:lpstr>
      <vt:lpstr>       Reading 3 classroom</vt:lpstr>
      <vt:lpstr>     Student presentation</vt:lpstr>
      <vt:lpstr>Trilingual sign made by Newcomer Mentors</vt:lpstr>
      <vt:lpstr>Trilingual sign made by Newcomer Mentors</vt:lpstr>
    </vt:vector>
  </TitlesOfParts>
  <Company>SFUSD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Galileo ELD Department</dc:title>
  <dc:creator>golatak</dc:creator>
  <cp:lastModifiedBy>golatak</cp:lastModifiedBy>
  <cp:revision>2</cp:revision>
  <dcterms:created xsi:type="dcterms:W3CDTF">2012-10-11T17:19:13Z</dcterms:created>
  <dcterms:modified xsi:type="dcterms:W3CDTF">2012-10-11T17:35:17Z</dcterms:modified>
</cp:coreProperties>
</file>